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67" r:id="rId5"/>
    <p:sldId id="274" r:id="rId6"/>
    <p:sldId id="268" r:id="rId7"/>
    <p:sldId id="271" r:id="rId8"/>
    <p:sldId id="269" r:id="rId9"/>
    <p:sldId id="272" r:id="rId10"/>
    <p:sldId id="27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262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9AE481-392D-4E2A-AF32-6775143EDCBF}" v="65" dt="2021-03-18T16:37:59.848"/>
    <p1510:client id="{518C11E7-881C-40D8-B100-7CE685C1A418}" v="182" dt="2021-03-18T16:58:11.300"/>
    <p1510:client id="{5E254CD9-5F57-4BFE-9E8B-D37DA99AEA74}" v="128" dt="2021-03-18T16:34:50.582"/>
    <p1510:client id="{674AD1DA-2980-4AFC-B043-B438965F7F9C}" v="206" dt="2021-03-18T16:49:38.990"/>
    <p1510:client id="{C294E1CB-5822-4C02-B054-21DEC107CAAB}" v="1" dt="2021-03-18T12:42:41.2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UMYARUP CHATTERJEE" userId="S::soumyarup.chatterjee2019@vitstudent.ac.in::08531a8e-761e-4b5b-8a8d-2f1786bcbd35" providerId="AD" clId="Web-{518C11E7-881C-40D8-B100-7CE685C1A418}"/>
    <pc:docChg chg="addSld modSld">
      <pc:chgData name="SOUMYARUP CHATTERJEE" userId="S::soumyarup.chatterjee2019@vitstudent.ac.in::08531a8e-761e-4b5b-8a8d-2f1786bcbd35" providerId="AD" clId="Web-{518C11E7-881C-40D8-B100-7CE685C1A418}" dt="2021-03-18T16:58:11.300" v="87" actId="20577"/>
      <pc:docMkLst>
        <pc:docMk/>
      </pc:docMkLst>
      <pc:sldChg chg="modSp">
        <pc:chgData name="SOUMYARUP CHATTERJEE" userId="S::soumyarup.chatterjee2019@vitstudent.ac.in::08531a8e-761e-4b5b-8a8d-2f1786bcbd35" providerId="AD" clId="Web-{518C11E7-881C-40D8-B100-7CE685C1A418}" dt="2021-03-18T16:49:18.615" v="63" actId="20577"/>
        <pc:sldMkLst>
          <pc:docMk/>
          <pc:sldMk cId="2413932822" sldId="268"/>
        </pc:sldMkLst>
        <pc:spChg chg="mod">
          <ac:chgData name="SOUMYARUP CHATTERJEE" userId="S::soumyarup.chatterjee2019@vitstudent.ac.in::08531a8e-761e-4b5b-8a8d-2f1786bcbd35" providerId="AD" clId="Web-{518C11E7-881C-40D8-B100-7CE685C1A418}" dt="2021-03-18T16:49:18.615" v="63" actId="20577"/>
          <ac:spMkLst>
            <pc:docMk/>
            <pc:sldMk cId="2413932822" sldId="268"/>
            <ac:spMk id="3" creationId="{8A44E091-D172-49EA-9791-795BA3EAD075}"/>
          </ac:spMkLst>
        </pc:spChg>
      </pc:sldChg>
      <pc:sldChg chg="modSp">
        <pc:chgData name="SOUMYARUP CHATTERJEE" userId="S::soumyarup.chatterjee2019@vitstudent.ac.in::08531a8e-761e-4b5b-8a8d-2f1786bcbd35" providerId="AD" clId="Web-{518C11E7-881C-40D8-B100-7CE685C1A418}" dt="2021-03-18T16:49:27.662" v="66" actId="20577"/>
        <pc:sldMkLst>
          <pc:docMk/>
          <pc:sldMk cId="1836239401" sldId="270"/>
        </pc:sldMkLst>
        <pc:spChg chg="mod">
          <ac:chgData name="SOUMYARUP CHATTERJEE" userId="S::soumyarup.chatterjee2019@vitstudent.ac.in::08531a8e-761e-4b5b-8a8d-2f1786bcbd35" providerId="AD" clId="Web-{518C11E7-881C-40D8-B100-7CE685C1A418}" dt="2021-03-18T16:49:27.662" v="66" actId="20577"/>
          <ac:spMkLst>
            <pc:docMk/>
            <pc:sldMk cId="1836239401" sldId="270"/>
            <ac:spMk id="3" creationId="{C8E000F8-DCD0-4F7A-98EB-9EBBCAA55699}"/>
          </ac:spMkLst>
        </pc:spChg>
      </pc:sldChg>
      <pc:sldChg chg="modSp">
        <pc:chgData name="SOUMYARUP CHATTERJEE" userId="S::soumyarup.chatterjee2019@vitstudent.ac.in::08531a8e-761e-4b5b-8a8d-2f1786bcbd35" providerId="AD" clId="Web-{518C11E7-881C-40D8-B100-7CE685C1A418}" dt="2021-03-18T16:51:53.326" v="69" actId="20577"/>
        <pc:sldMkLst>
          <pc:docMk/>
          <pc:sldMk cId="845240424" sldId="271"/>
        </pc:sldMkLst>
        <pc:spChg chg="mod">
          <ac:chgData name="SOUMYARUP CHATTERJEE" userId="S::soumyarup.chatterjee2019@vitstudent.ac.in::08531a8e-761e-4b5b-8a8d-2f1786bcbd35" providerId="AD" clId="Web-{518C11E7-881C-40D8-B100-7CE685C1A418}" dt="2021-03-18T16:51:53.326" v="69" actId="20577"/>
          <ac:spMkLst>
            <pc:docMk/>
            <pc:sldMk cId="845240424" sldId="271"/>
            <ac:spMk id="3" creationId="{32C188BD-60D7-4303-B9B3-23F75EFF701E}"/>
          </ac:spMkLst>
        </pc:spChg>
      </pc:sldChg>
      <pc:sldChg chg="modSp">
        <pc:chgData name="SOUMYARUP CHATTERJEE" userId="S::soumyarup.chatterjee2019@vitstudent.ac.in::08531a8e-761e-4b5b-8a8d-2f1786bcbd35" providerId="AD" clId="Web-{518C11E7-881C-40D8-B100-7CE685C1A418}" dt="2021-03-18T16:58:11.300" v="87" actId="20577"/>
        <pc:sldMkLst>
          <pc:docMk/>
          <pc:sldMk cId="2916156342" sldId="273"/>
        </pc:sldMkLst>
        <pc:spChg chg="mod">
          <ac:chgData name="SOUMYARUP CHATTERJEE" userId="S::soumyarup.chatterjee2019@vitstudent.ac.in::08531a8e-761e-4b5b-8a8d-2f1786bcbd35" providerId="AD" clId="Web-{518C11E7-881C-40D8-B100-7CE685C1A418}" dt="2021-03-18T16:58:11.300" v="87" actId="20577"/>
          <ac:spMkLst>
            <pc:docMk/>
            <pc:sldMk cId="2916156342" sldId="273"/>
            <ac:spMk id="3" creationId="{E45B4AC8-13B0-4FD4-BC01-5AE15A62F914}"/>
          </ac:spMkLst>
        </pc:spChg>
      </pc:sldChg>
      <pc:sldChg chg="modSp new">
        <pc:chgData name="SOUMYARUP CHATTERJEE" userId="S::soumyarup.chatterjee2019@vitstudent.ac.in::08531a8e-761e-4b5b-8a8d-2f1786bcbd35" providerId="AD" clId="Web-{518C11E7-881C-40D8-B100-7CE685C1A418}" dt="2021-03-18T16:48:08.220" v="60" actId="20577"/>
        <pc:sldMkLst>
          <pc:docMk/>
          <pc:sldMk cId="320763801" sldId="274"/>
        </pc:sldMkLst>
        <pc:spChg chg="mod">
          <ac:chgData name="SOUMYARUP CHATTERJEE" userId="S::soumyarup.chatterjee2019@vitstudent.ac.in::08531a8e-761e-4b5b-8a8d-2f1786bcbd35" providerId="AD" clId="Web-{518C11E7-881C-40D8-B100-7CE685C1A418}" dt="2021-03-18T16:44:40.912" v="33" actId="20577"/>
          <ac:spMkLst>
            <pc:docMk/>
            <pc:sldMk cId="320763801" sldId="274"/>
            <ac:spMk id="2" creationId="{E6EE1AD3-0218-45A2-9002-EC1F232E6122}"/>
          </ac:spMkLst>
        </pc:spChg>
        <pc:spChg chg="mod">
          <ac:chgData name="SOUMYARUP CHATTERJEE" userId="S::soumyarup.chatterjee2019@vitstudent.ac.in::08531a8e-761e-4b5b-8a8d-2f1786bcbd35" providerId="AD" clId="Web-{518C11E7-881C-40D8-B100-7CE685C1A418}" dt="2021-03-18T16:48:08.220" v="60" actId="20577"/>
          <ac:spMkLst>
            <pc:docMk/>
            <pc:sldMk cId="320763801" sldId="274"/>
            <ac:spMk id="3" creationId="{E641546F-D5EA-45F9-9BD3-4C32E0DA5147}"/>
          </ac:spMkLst>
        </pc:spChg>
      </pc:sldChg>
    </pc:docChg>
  </pc:docChgLst>
  <pc:docChgLst>
    <pc:chgData name="SOUMYARUP CHATTERJEE" userId="S::soumyarup.chatterjee2019@vitstudent.ac.in::08531a8e-761e-4b5b-8a8d-2f1786bcbd35" providerId="AD" clId="Web-{C294E1CB-5822-4C02-B054-21DEC107CAAB}"/>
    <pc:docChg chg="addSld">
      <pc:chgData name="SOUMYARUP CHATTERJEE" userId="S::soumyarup.chatterjee2019@vitstudent.ac.in::08531a8e-761e-4b5b-8a8d-2f1786bcbd35" providerId="AD" clId="Web-{C294E1CB-5822-4C02-B054-21DEC107CAAB}" dt="2021-03-18T12:42:41.246" v="0"/>
      <pc:docMkLst>
        <pc:docMk/>
      </pc:docMkLst>
      <pc:sldChg chg="new">
        <pc:chgData name="SOUMYARUP CHATTERJEE" userId="S::soumyarup.chatterjee2019@vitstudent.ac.in::08531a8e-761e-4b5b-8a8d-2f1786bcbd35" providerId="AD" clId="Web-{C294E1CB-5822-4C02-B054-21DEC107CAAB}" dt="2021-03-18T12:42:41.246" v="0"/>
        <pc:sldMkLst>
          <pc:docMk/>
          <pc:sldMk cId="2413932822" sldId="268"/>
        </pc:sldMkLst>
      </pc:sldChg>
    </pc:docChg>
  </pc:docChgLst>
  <pc:docChgLst>
    <pc:chgData name="SOUMYARUP CHATTERJEE" userId="S::soumyarup.chatterjee2019@vitstudent.ac.in::08531a8e-761e-4b5b-8a8d-2f1786bcbd35" providerId="AD" clId="Web-{0E9AE481-392D-4E2A-AF32-6775143EDCBF}"/>
    <pc:docChg chg="modSld sldOrd">
      <pc:chgData name="SOUMYARUP CHATTERJEE" userId="S::soumyarup.chatterjee2019@vitstudent.ac.in::08531a8e-761e-4b5b-8a8d-2f1786bcbd35" providerId="AD" clId="Web-{0E9AE481-392D-4E2A-AF32-6775143EDCBF}" dt="2021-03-18T16:37:59.848" v="32" actId="20577"/>
      <pc:docMkLst>
        <pc:docMk/>
      </pc:docMkLst>
      <pc:sldChg chg="modSp">
        <pc:chgData name="SOUMYARUP CHATTERJEE" userId="S::soumyarup.chatterjee2019@vitstudent.ac.in::08531a8e-761e-4b5b-8a8d-2f1786bcbd35" providerId="AD" clId="Web-{0E9AE481-392D-4E2A-AF32-6775143EDCBF}" dt="2021-03-18T16:36:42.924" v="16" actId="20577"/>
        <pc:sldMkLst>
          <pc:docMk/>
          <pc:sldMk cId="2413932822" sldId="268"/>
        </pc:sldMkLst>
        <pc:spChg chg="mod">
          <ac:chgData name="SOUMYARUP CHATTERJEE" userId="S::soumyarup.chatterjee2019@vitstudent.ac.in::08531a8e-761e-4b5b-8a8d-2f1786bcbd35" providerId="AD" clId="Web-{0E9AE481-392D-4E2A-AF32-6775143EDCBF}" dt="2021-03-18T16:36:42.924" v="16" actId="20577"/>
          <ac:spMkLst>
            <pc:docMk/>
            <pc:sldMk cId="2413932822" sldId="268"/>
            <ac:spMk id="3" creationId="{8A44E091-D172-49EA-9791-795BA3EAD075}"/>
          </ac:spMkLst>
        </pc:spChg>
      </pc:sldChg>
      <pc:sldChg chg="modSp">
        <pc:chgData name="SOUMYARUP CHATTERJEE" userId="S::soumyarup.chatterjee2019@vitstudent.ac.in::08531a8e-761e-4b5b-8a8d-2f1786bcbd35" providerId="AD" clId="Web-{0E9AE481-392D-4E2A-AF32-6775143EDCBF}" dt="2021-03-18T16:36:33.690" v="12" actId="20577"/>
        <pc:sldMkLst>
          <pc:docMk/>
          <pc:sldMk cId="4071586175" sldId="269"/>
        </pc:sldMkLst>
        <pc:spChg chg="mod">
          <ac:chgData name="SOUMYARUP CHATTERJEE" userId="S::soumyarup.chatterjee2019@vitstudent.ac.in::08531a8e-761e-4b5b-8a8d-2f1786bcbd35" providerId="AD" clId="Web-{0E9AE481-392D-4E2A-AF32-6775143EDCBF}" dt="2021-03-18T16:36:33.690" v="12" actId="20577"/>
          <ac:spMkLst>
            <pc:docMk/>
            <pc:sldMk cId="4071586175" sldId="269"/>
            <ac:spMk id="3" creationId="{E5B6B60C-E1E9-4EE1-BEF4-7909CA91B449}"/>
          </ac:spMkLst>
        </pc:spChg>
      </pc:sldChg>
      <pc:sldChg chg="modSp">
        <pc:chgData name="SOUMYARUP CHATTERJEE" userId="S::soumyarup.chatterjee2019@vitstudent.ac.in::08531a8e-761e-4b5b-8a8d-2f1786bcbd35" providerId="AD" clId="Web-{0E9AE481-392D-4E2A-AF32-6775143EDCBF}" dt="2021-03-18T16:36:48.534" v="20" actId="20577"/>
        <pc:sldMkLst>
          <pc:docMk/>
          <pc:sldMk cId="1836239401" sldId="270"/>
        </pc:sldMkLst>
        <pc:spChg chg="mod">
          <ac:chgData name="SOUMYARUP CHATTERJEE" userId="S::soumyarup.chatterjee2019@vitstudent.ac.in::08531a8e-761e-4b5b-8a8d-2f1786bcbd35" providerId="AD" clId="Web-{0E9AE481-392D-4E2A-AF32-6775143EDCBF}" dt="2021-03-18T16:36:48.534" v="20" actId="20577"/>
          <ac:spMkLst>
            <pc:docMk/>
            <pc:sldMk cId="1836239401" sldId="270"/>
            <ac:spMk id="3" creationId="{C8E000F8-DCD0-4F7A-98EB-9EBBCAA55699}"/>
          </ac:spMkLst>
        </pc:spChg>
      </pc:sldChg>
      <pc:sldChg chg="modSp ord">
        <pc:chgData name="SOUMYARUP CHATTERJEE" userId="S::soumyarup.chatterjee2019@vitstudent.ac.in::08531a8e-761e-4b5b-8a8d-2f1786bcbd35" providerId="AD" clId="Web-{0E9AE481-392D-4E2A-AF32-6775143EDCBF}" dt="2021-03-18T16:37:59.848" v="32" actId="20577"/>
        <pc:sldMkLst>
          <pc:docMk/>
          <pc:sldMk cId="3497673455" sldId="272"/>
        </pc:sldMkLst>
        <pc:spChg chg="mod">
          <ac:chgData name="SOUMYARUP CHATTERJEE" userId="S::soumyarup.chatterjee2019@vitstudent.ac.in::08531a8e-761e-4b5b-8a8d-2f1786bcbd35" providerId="AD" clId="Web-{0E9AE481-392D-4E2A-AF32-6775143EDCBF}" dt="2021-03-18T16:37:59.848" v="32" actId="20577"/>
          <ac:spMkLst>
            <pc:docMk/>
            <pc:sldMk cId="3497673455" sldId="272"/>
            <ac:spMk id="2" creationId="{143BB440-CE99-4759-9056-514A47085A06}"/>
          </ac:spMkLst>
        </pc:spChg>
      </pc:sldChg>
    </pc:docChg>
  </pc:docChgLst>
  <pc:docChgLst>
    <pc:chgData name="SIDDHARTH MISHRA" userId="S::siddharth.mishra2019@vitstudent.ac.in::38b82531-3228-46d2-9c80-f5da3e85e19c" providerId="AD" clId="Web-{674AD1DA-2980-4AFC-B043-B438965F7F9C}"/>
    <pc:docChg chg="addSld delSld modSld">
      <pc:chgData name="SIDDHARTH MISHRA" userId="S::siddharth.mishra2019@vitstudent.ac.in::38b82531-3228-46d2-9c80-f5da3e85e19c" providerId="AD" clId="Web-{674AD1DA-2980-4AFC-B043-B438965F7F9C}" dt="2021-03-18T16:49:38.990" v="96"/>
      <pc:docMkLst>
        <pc:docMk/>
      </pc:docMkLst>
      <pc:sldChg chg="modSp">
        <pc:chgData name="SIDDHARTH MISHRA" userId="S::siddharth.mishra2019@vitstudent.ac.in::38b82531-3228-46d2-9c80-f5da3e85e19c" providerId="AD" clId="Web-{674AD1DA-2980-4AFC-B043-B438965F7F9C}" dt="2021-03-18T16:35:48.085" v="8" actId="20577"/>
        <pc:sldMkLst>
          <pc:docMk/>
          <pc:sldMk cId="2413932822" sldId="268"/>
        </pc:sldMkLst>
        <pc:spChg chg="mod">
          <ac:chgData name="SIDDHARTH MISHRA" userId="S::siddharth.mishra2019@vitstudent.ac.in::38b82531-3228-46d2-9c80-f5da3e85e19c" providerId="AD" clId="Web-{674AD1DA-2980-4AFC-B043-B438965F7F9C}" dt="2021-03-18T16:35:29.726" v="5" actId="20577"/>
          <ac:spMkLst>
            <pc:docMk/>
            <pc:sldMk cId="2413932822" sldId="268"/>
            <ac:spMk id="2" creationId="{581D5352-71DD-4A34-A624-FCEAE7616BAF}"/>
          </ac:spMkLst>
        </pc:spChg>
        <pc:spChg chg="mod">
          <ac:chgData name="SIDDHARTH MISHRA" userId="S::siddharth.mishra2019@vitstudent.ac.in::38b82531-3228-46d2-9c80-f5da3e85e19c" providerId="AD" clId="Web-{674AD1DA-2980-4AFC-B043-B438965F7F9C}" dt="2021-03-18T16:35:48.085" v="8" actId="20577"/>
          <ac:spMkLst>
            <pc:docMk/>
            <pc:sldMk cId="2413932822" sldId="268"/>
            <ac:spMk id="3" creationId="{8A44E091-D172-49EA-9791-795BA3EAD075}"/>
          </ac:spMkLst>
        </pc:spChg>
      </pc:sldChg>
      <pc:sldChg chg="modSp new del">
        <pc:chgData name="SIDDHARTH MISHRA" userId="S::siddharth.mishra2019@vitstudent.ac.in::38b82531-3228-46d2-9c80-f5da3e85e19c" providerId="AD" clId="Web-{674AD1DA-2980-4AFC-B043-B438965F7F9C}" dt="2021-03-18T16:49:38.990" v="96"/>
        <pc:sldMkLst>
          <pc:docMk/>
          <pc:sldMk cId="1836239401" sldId="270"/>
        </pc:sldMkLst>
        <pc:spChg chg="mod">
          <ac:chgData name="SIDDHARTH MISHRA" userId="S::siddharth.mishra2019@vitstudent.ac.in::38b82531-3228-46d2-9c80-f5da3e85e19c" providerId="AD" clId="Web-{674AD1DA-2980-4AFC-B043-B438965F7F9C}" dt="2021-03-18T16:36:10.461" v="16" actId="20577"/>
          <ac:spMkLst>
            <pc:docMk/>
            <pc:sldMk cId="1836239401" sldId="270"/>
            <ac:spMk id="2" creationId="{59ED4D7A-7D59-4025-9C07-AFE7499E8B01}"/>
          </ac:spMkLst>
        </pc:spChg>
        <pc:spChg chg="mod">
          <ac:chgData name="SIDDHARTH MISHRA" userId="S::siddharth.mishra2019@vitstudent.ac.in::38b82531-3228-46d2-9c80-f5da3e85e19c" providerId="AD" clId="Web-{674AD1DA-2980-4AFC-B043-B438965F7F9C}" dt="2021-03-18T16:36:14.789" v="19" actId="20577"/>
          <ac:spMkLst>
            <pc:docMk/>
            <pc:sldMk cId="1836239401" sldId="270"/>
            <ac:spMk id="3" creationId="{C8E000F8-DCD0-4F7A-98EB-9EBBCAA55699}"/>
          </ac:spMkLst>
        </pc:spChg>
      </pc:sldChg>
      <pc:sldChg chg="modSp new">
        <pc:chgData name="SIDDHARTH MISHRA" userId="S::siddharth.mishra2019@vitstudent.ac.in::38b82531-3228-46d2-9c80-f5da3e85e19c" providerId="AD" clId="Web-{674AD1DA-2980-4AFC-B043-B438965F7F9C}" dt="2021-03-18T16:36:42.008" v="30" actId="20577"/>
        <pc:sldMkLst>
          <pc:docMk/>
          <pc:sldMk cId="845240424" sldId="271"/>
        </pc:sldMkLst>
        <pc:spChg chg="mod">
          <ac:chgData name="SIDDHARTH MISHRA" userId="S::siddharth.mishra2019@vitstudent.ac.in::38b82531-3228-46d2-9c80-f5da3e85e19c" providerId="AD" clId="Web-{674AD1DA-2980-4AFC-B043-B438965F7F9C}" dt="2021-03-18T16:36:39.055" v="28" actId="20577"/>
          <ac:spMkLst>
            <pc:docMk/>
            <pc:sldMk cId="845240424" sldId="271"/>
            <ac:spMk id="2" creationId="{BEF02CC7-34EF-452D-B426-0903DE444B7D}"/>
          </ac:spMkLst>
        </pc:spChg>
        <pc:spChg chg="mod">
          <ac:chgData name="SIDDHARTH MISHRA" userId="S::siddharth.mishra2019@vitstudent.ac.in::38b82531-3228-46d2-9c80-f5da3e85e19c" providerId="AD" clId="Web-{674AD1DA-2980-4AFC-B043-B438965F7F9C}" dt="2021-03-18T16:36:42.008" v="30" actId="20577"/>
          <ac:spMkLst>
            <pc:docMk/>
            <pc:sldMk cId="845240424" sldId="271"/>
            <ac:spMk id="3" creationId="{32C188BD-60D7-4303-B9B3-23F75EFF701E}"/>
          </ac:spMkLst>
        </pc:spChg>
      </pc:sldChg>
      <pc:sldChg chg="modSp new">
        <pc:chgData name="SIDDHARTH MISHRA" userId="S::siddharth.mishra2019@vitstudent.ac.in::38b82531-3228-46d2-9c80-f5da3e85e19c" providerId="AD" clId="Web-{674AD1DA-2980-4AFC-B043-B438965F7F9C}" dt="2021-03-18T16:38:07.119" v="56" actId="20577"/>
        <pc:sldMkLst>
          <pc:docMk/>
          <pc:sldMk cId="3497673455" sldId="272"/>
        </pc:sldMkLst>
        <pc:spChg chg="mod">
          <ac:chgData name="SIDDHARTH MISHRA" userId="S::siddharth.mishra2019@vitstudent.ac.in::38b82531-3228-46d2-9c80-f5da3e85e19c" providerId="AD" clId="Web-{674AD1DA-2980-4AFC-B043-B438965F7F9C}" dt="2021-03-18T16:36:47.211" v="35" actId="20577"/>
          <ac:spMkLst>
            <pc:docMk/>
            <pc:sldMk cId="3497673455" sldId="272"/>
            <ac:spMk id="2" creationId="{143BB440-CE99-4759-9056-514A47085A06}"/>
          </ac:spMkLst>
        </pc:spChg>
        <pc:spChg chg="mod">
          <ac:chgData name="SIDDHARTH MISHRA" userId="S::siddharth.mishra2019@vitstudent.ac.in::38b82531-3228-46d2-9c80-f5da3e85e19c" providerId="AD" clId="Web-{674AD1DA-2980-4AFC-B043-B438965F7F9C}" dt="2021-03-18T16:38:07.119" v="56" actId="20577"/>
          <ac:spMkLst>
            <pc:docMk/>
            <pc:sldMk cId="3497673455" sldId="272"/>
            <ac:spMk id="3" creationId="{5577616E-C00C-4F95-821F-C88116DD8C7E}"/>
          </ac:spMkLst>
        </pc:spChg>
      </pc:sldChg>
      <pc:sldChg chg="modSp new">
        <pc:chgData name="SIDDHARTH MISHRA" userId="S::siddharth.mishra2019@vitstudent.ac.in::38b82531-3228-46d2-9c80-f5da3e85e19c" providerId="AD" clId="Web-{674AD1DA-2980-4AFC-B043-B438965F7F9C}" dt="2021-03-18T16:48:47.755" v="95" actId="20577"/>
        <pc:sldMkLst>
          <pc:docMk/>
          <pc:sldMk cId="2916156342" sldId="273"/>
        </pc:sldMkLst>
        <pc:spChg chg="mod">
          <ac:chgData name="SIDDHARTH MISHRA" userId="S::siddharth.mishra2019@vitstudent.ac.in::38b82531-3228-46d2-9c80-f5da3e85e19c" providerId="AD" clId="Web-{674AD1DA-2980-4AFC-B043-B438965F7F9C}" dt="2021-03-18T16:39:41.871" v="62" actId="20577"/>
          <ac:spMkLst>
            <pc:docMk/>
            <pc:sldMk cId="2916156342" sldId="273"/>
            <ac:spMk id="2" creationId="{22482C74-5006-4D12-910A-DFD2FA930F4F}"/>
          </ac:spMkLst>
        </pc:spChg>
        <pc:spChg chg="mod">
          <ac:chgData name="SIDDHARTH MISHRA" userId="S::siddharth.mishra2019@vitstudent.ac.in::38b82531-3228-46d2-9c80-f5da3e85e19c" providerId="AD" clId="Web-{674AD1DA-2980-4AFC-B043-B438965F7F9C}" dt="2021-03-18T16:48:47.755" v="95" actId="20577"/>
          <ac:spMkLst>
            <pc:docMk/>
            <pc:sldMk cId="2916156342" sldId="273"/>
            <ac:spMk id="3" creationId="{E45B4AC8-13B0-4FD4-BC01-5AE15A62F914}"/>
          </ac:spMkLst>
        </pc:spChg>
      </pc:sldChg>
    </pc:docChg>
  </pc:docChgLst>
  <pc:docChgLst>
    <pc:chgData name="SOUMYARUP CHATTERJEE" userId="S::soumyarup.chatterjee2019@vitstudent.ac.in::08531a8e-761e-4b5b-8a8d-2f1786bcbd35" providerId="AD" clId="Web-{5E254CD9-5F57-4BFE-9E8B-D37DA99AEA74}"/>
    <pc:docChg chg="addSld modSld">
      <pc:chgData name="SOUMYARUP CHATTERJEE" userId="S::soumyarup.chatterjee2019@vitstudent.ac.in::08531a8e-761e-4b5b-8a8d-2f1786bcbd35" providerId="AD" clId="Web-{5E254CD9-5F57-4BFE-9E8B-D37DA99AEA74}" dt="2021-03-18T16:34:50.567" v="63" actId="20577"/>
      <pc:docMkLst>
        <pc:docMk/>
      </pc:docMkLst>
      <pc:sldChg chg="modSp new">
        <pc:chgData name="SOUMYARUP CHATTERJEE" userId="S::soumyarup.chatterjee2019@vitstudent.ac.in::08531a8e-761e-4b5b-8a8d-2f1786bcbd35" providerId="AD" clId="Web-{5E254CD9-5F57-4BFE-9E8B-D37DA99AEA74}" dt="2021-03-18T16:34:50.567" v="63" actId="20577"/>
        <pc:sldMkLst>
          <pc:docMk/>
          <pc:sldMk cId="4071586175" sldId="269"/>
        </pc:sldMkLst>
        <pc:spChg chg="mod">
          <ac:chgData name="SOUMYARUP CHATTERJEE" userId="S::soumyarup.chatterjee2019@vitstudent.ac.in::08531a8e-761e-4b5b-8a8d-2f1786bcbd35" providerId="AD" clId="Web-{5E254CD9-5F57-4BFE-9E8B-D37DA99AEA74}" dt="2021-03-18T16:30:50.951" v="34" actId="20577"/>
          <ac:spMkLst>
            <pc:docMk/>
            <pc:sldMk cId="4071586175" sldId="269"/>
            <ac:spMk id="2" creationId="{9E071ACD-A133-4CF7-8F76-195783A52882}"/>
          </ac:spMkLst>
        </pc:spChg>
        <pc:spChg chg="mod">
          <ac:chgData name="SOUMYARUP CHATTERJEE" userId="S::soumyarup.chatterjee2019@vitstudent.ac.in::08531a8e-761e-4b5b-8a8d-2f1786bcbd35" providerId="AD" clId="Web-{5E254CD9-5F57-4BFE-9E8B-D37DA99AEA74}" dt="2021-03-18T16:34:50.567" v="63" actId="20577"/>
          <ac:spMkLst>
            <pc:docMk/>
            <pc:sldMk cId="4071586175" sldId="269"/>
            <ac:spMk id="3" creationId="{E5B6B60C-E1E9-4EE1-BEF4-7909CA91B449}"/>
          </ac:spMkLst>
        </pc:spChg>
      </pc:sldChg>
    </pc:docChg>
  </pc:docChgLst>
</pc:chgInfo>
</file>

<file path=ppt/media/image1.jpeg>
</file>

<file path=ppt/media/image2.jpeg>
</file>

<file path=ppt/media/image3.png>
</file>

<file path=ppt/media/image4.pn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D847EA-9081-43A3-8211-C31C722014ED}" type="datetimeFigureOut">
              <a:rPr lang="en-US" smtClean="0"/>
              <a:t>3/18/2021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127234-4CCC-4D44-8574-686ADA7EE3A8}" type="slidenum">
              <a:rPr lang="en-US" smtClean="0"/>
              <a:t>‹#›</a:t>
            </a:fld>
            <a:endParaRPr lang="en-US"/>
          </a:p>
        </p:txBody>
      </p:sp>
    </p:spTree>
    <p:extLst>
      <p:ext uri="{BB962C8B-B14F-4D97-AF65-F5344CB8AC3E}">
        <p14:creationId xmlns:p14="http://schemas.microsoft.com/office/powerpoint/2010/main" val="470478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983232" y="5037663"/>
            <a:ext cx="897467" cy="279400"/>
          </a:xfrm>
        </p:spPr>
        <p:txBody>
          <a:bodyPr/>
          <a:lstStyle/>
          <a:p>
            <a:fld id="{A25E670C-5F98-4961-8C9F-57D63CE84659}" type="datetime1">
              <a:rPr lang="en-US" smtClean="0"/>
              <a:t>3/18/2021</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CB41C99-057F-4FBD-845B-32D673B4DEBB}" type="datetime1">
              <a:rPr lang="en-US" smtClean="0"/>
              <a:t>3/18/2021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81F435-97A5-4A26-BB2D-43B7BA0D4E2A}" type="datetime1">
              <a:rPr lang="en-US" smtClean="0"/>
              <a:t>3/18/2021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413E38-C98F-4111-98A9-83F0DADA77A7}" type="datetime1">
              <a:rPr lang="en-US" smtClean="0"/>
              <a:t>3/18/2021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C9329F-C0AA-4519-8CC8-15655E3CE069}" type="datetime1">
              <a:rPr lang="en-US" smtClean="0"/>
              <a:t>3/18/2021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F0A885-74DC-4CF2-AAB3-12F04A474BD0}" type="datetime1">
              <a:rPr lang="en-US" smtClean="0"/>
              <a:t>3/18/2021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B85394-30EA-4FB8-A570-E6FD01E18BD5}" type="datetime1">
              <a:rPr lang="en-US" smtClean="0"/>
              <a:t>3/18/2021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FB6E6B1-64AF-47FF-84F1-CFD070D0246D}" type="datetime1">
              <a:rPr lang="en-US" smtClean="0"/>
              <a:t>3/18/2021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D192265-CF42-467A-9B40-C103C58E7FA9}" type="datetime1">
              <a:rPr lang="en-US" smtClean="0"/>
              <a:t>3/18/2021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ABB5DE5-E34F-4568-A4F3-414B5E687484}" type="datetime1">
              <a:rPr lang="en-US" smtClean="0"/>
              <a:t>3/18/2021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879F7F-0577-44B4-BD0A-504FDE45910F}" type="datetime1">
              <a:rPr lang="en-US" smtClean="0"/>
              <a:t>3/18/2021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8531DE-2204-4420-8EDD-B13AF617CD81}" type="datetime1">
              <a:rPr lang="en-US" smtClean="0"/>
              <a:t>3/18/2021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F3540B7-12B4-44C4-B128-45E241C8D123}" type="datetime1">
              <a:rPr lang="en-US" smtClean="0"/>
              <a:t>3/18/2021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8FCEFDD-B123-4C25-A5BF-FEAEE2F07A3F}" type="datetime1">
              <a:rPr lang="en-US" smtClean="0"/>
              <a:t>3/18/2021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300D3C-0497-4FC6-8D6D-9AF5EE895CF1}" type="datetime1">
              <a:rPr lang="en-US" smtClean="0"/>
              <a:t>3/18/2021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B222B1-F1F7-463E-B949-0AC9E3253AA7}" type="datetime1">
              <a:rPr lang="en-US" smtClean="0"/>
              <a:t>3/18/2021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369C5D6-5912-49F2-84D6-8E719EAC93E6}" type="datetime1">
              <a:rPr lang="en-US" smtClean="0"/>
              <a:t>3/18/2021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B753C87-E0CE-4BBA-8ADC-04D27885436A}" type="datetime1">
              <a:rPr lang="en-US" smtClean="0"/>
              <a:t>3/18/2021</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7" name="Picture 6" descr="close up of wood grain">
            <a:extLst>
              <a:ext uri="{FF2B5EF4-FFF2-40B4-BE49-F238E27FC236}">
                <a16:creationId xmlns:a16="http://schemas.microsoft.com/office/drawing/2014/main" id="{B804D254-4D14-4A2A-BA9F-3506BBEE4AB3}"/>
              </a:ext>
            </a:extLst>
          </p:cNvPr>
          <p:cNvPicPr>
            <a:picLocks noChangeAspect="1"/>
          </p:cNvPicPr>
          <p:nvPr/>
        </p:nvPicPr>
        <p:blipFill rotWithShape="1">
          <a:blip r:embed="rId3"/>
          <a:srcRect t="8558" b="7173"/>
          <a:stretch/>
        </p:blipFill>
        <p:spPr>
          <a:xfrm>
            <a:off x="10705" y="0"/>
            <a:ext cx="12191980" cy="6857990"/>
          </a:xfrm>
          <a:prstGeom prst="rect">
            <a:avLst/>
          </a:prstGeom>
        </p:spPr>
      </p:pic>
      <p:sp>
        <p:nvSpPr>
          <p:cNvPr id="27" name="Rectangle 26">
            <a:extLst>
              <a:ext uri="{FF2B5EF4-FFF2-40B4-BE49-F238E27FC236}">
                <a16:creationId xmlns:a16="http://schemas.microsoft.com/office/drawing/2014/main" id="{C9D262D4-AE8B-4620-949A-609FC366FC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2616" y="1411015"/>
            <a:ext cx="7808159" cy="4103960"/>
          </a:xfrm>
          <a:prstGeom prst="rect">
            <a:avLst/>
          </a:prstGeom>
          <a:blipFill dpi="0" rotWithShape="1">
            <a:blip r:embed="rId4">
              <a:alphaModFix amt="90000"/>
              <a:duotone>
                <a:schemeClr val="bg2">
                  <a:shade val="45000"/>
                  <a:satMod val="135000"/>
                </a:schemeClr>
                <a:prstClr val="white"/>
              </a:duotone>
            </a:blip>
            <a:srcRect/>
            <a:tile tx="0" ty="0" sx="90000" sy="100000" flip="none" algn="ctr"/>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605853C-E63A-49E2-84A4-4B7DD77A56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grpSp>
        <p:nvGrpSpPr>
          <p:cNvPr id="31" name="Group 30">
            <a:extLst>
              <a:ext uri="{FF2B5EF4-FFF2-40B4-BE49-F238E27FC236}">
                <a16:creationId xmlns:a16="http://schemas.microsoft.com/office/drawing/2014/main" id="{9500549F-5B68-400C-A605-BDF102BDBB0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23631"/>
            <a:ext cx="12231160" cy="659658"/>
            <a:chOff x="-16934" y="3123631"/>
            <a:chExt cx="12231160" cy="659658"/>
          </a:xfrm>
        </p:grpSpPr>
        <p:sp>
          <p:nvSpPr>
            <p:cNvPr id="32" name="Rounded Rectangle 17">
              <a:extLst>
                <a:ext uri="{FF2B5EF4-FFF2-40B4-BE49-F238E27FC236}">
                  <a16:creationId xmlns:a16="http://schemas.microsoft.com/office/drawing/2014/main" id="{CE12C213-76C6-4953-849D-69BD0C074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430976" y="3123631"/>
              <a:ext cx="45720" cy="658368"/>
            </a:xfrm>
            <a:prstGeom prst="roundRect">
              <a:avLst>
                <a:gd name="adj" fmla="val 50000"/>
              </a:avLst>
            </a:prstGeom>
            <a:solidFill>
              <a:schemeClr val="tx2">
                <a:alpha val="55000"/>
              </a:schemeClr>
            </a:solidFill>
            <a:ln w="9525">
              <a:noFill/>
            </a:ln>
            <a:effectLst>
              <a:innerShdw blurRad="114300">
                <a:prstClr val="black">
                  <a:alpha val="4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85D5C439-F0A9-41AB-BF38-FB38EB00B7C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16934" y="3145536"/>
              <a:ext cx="2478024" cy="612648"/>
            </a:xfrm>
            <a:prstGeom prst="rect">
              <a:avLst/>
            </a:prstGeom>
          </p:spPr>
        </p:pic>
        <p:sp>
          <p:nvSpPr>
            <p:cNvPr id="34" name="Rounded Rectangle 20">
              <a:extLst>
                <a:ext uri="{FF2B5EF4-FFF2-40B4-BE49-F238E27FC236}">
                  <a16:creationId xmlns:a16="http://schemas.microsoft.com/office/drawing/2014/main" id="{CE714C63-2EB2-4CE0-8982-994E7A37AA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717803" y="3124921"/>
              <a:ext cx="45720" cy="658368"/>
            </a:xfrm>
            <a:prstGeom prst="roundRect">
              <a:avLst>
                <a:gd name="adj" fmla="val 50000"/>
              </a:avLst>
            </a:prstGeom>
            <a:solidFill>
              <a:schemeClr val="tx2">
                <a:alpha val="55000"/>
              </a:schemeClr>
            </a:solidFill>
            <a:ln w="9525">
              <a:noFill/>
            </a:ln>
            <a:effectLst>
              <a:innerShdw blurRad="114300">
                <a:prstClr val="black">
                  <a:alpha val="48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a:extLst>
                <a:ext uri="{FF2B5EF4-FFF2-40B4-BE49-F238E27FC236}">
                  <a16:creationId xmlns:a16="http://schemas.microsoft.com/office/drawing/2014/main" id="{CE568286-7D0B-4E62-BC33-A99A0FD743D3}"/>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a:stretch/>
          </p:blipFill>
          <p:spPr>
            <a:xfrm>
              <a:off x="9736202" y="3145536"/>
              <a:ext cx="2478024" cy="612648"/>
            </a:xfrm>
            <a:prstGeom prst="rect">
              <a:avLst/>
            </a:prstGeom>
          </p:spPr>
        </p:pic>
      </p:grpSp>
      <p:sp>
        <p:nvSpPr>
          <p:cNvPr id="2" name="Title 1">
            <a:extLst>
              <a:ext uri="{FF2B5EF4-FFF2-40B4-BE49-F238E27FC236}">
                <a16:creationId xmlns:a16="http://schemas.microsoft.com/office/drawing/2014/main" id="{BC07B5B3-DDE8-49F7-B2D1-6919986D2B1F}"/>
              </a:ext>
            </a:extLst>
          </p:cNvPr>
          <p:cNvSpPr>
            <a:spLocks noGrp="1"/>
          </p:cNvSpPr>
          <p:nvPr>
            <p:ph type="ctrTitle"/>
          </p:nvPr>
        </p:nvSpPr>
        <p:spPr>
          <a:xfrm>
            <a:off x="2692398" y="1871131"/>
            <a:ext cx="6815669" cy="1515533"/>
          </a:xfrm>
        </p:spPr>
        <p:txBody>
          <a:bodyPr>
            <a:normAutofit/>
          </a:bodyPr>
          <a:lstStyle/>
          <a:p>
            <a:r>
              <a:rPr lang="en-US">
                <a:solidFill>
                  <a:srgbClr val="262626"/>
                </a:solidFill>
                <a:latin typeface="Bahnschrift Condensed" panose="020B0502040204020203" pitchFamily="34" charset="0"/>
              </a:rPr>
              <a:t>VIRTUAL FILE SYSTEM</a:t>
            </a:r>
          </a:p>
        </p:txBody>
      </p:sp>
      <p:cxnSp>
        <p:nvCxnSpPr>
          <p:cNvPr id="37" name="Straight Connector 36">
            <a:extLst>
              <a:ext uri="{FF2B5EF4-FFF2-40B4-BE49-F238E27FC236}">
                <a16:creationId xmlns:a16="http://schemas.microsoft.com/office/drawing/2014/main" id="{1E22DAF0-5C05-4D01-A6C7-2832665773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Subtitle 2">
            <a:extLst>
              <a:ext uri="{FF2B5EF4-FFF2-40B4-BE49-F238E27FC236}">
                <a16:creationId xmlns:a16="http://schemas.microsoft.com/office/drawing/2014/main" id="{A9BAE068-68BE-4F0A-A521-B170F96E0E0C}"/>
              </a:ext>
            </a:extLst>
          </p:cNvPr>
          <p:cNvSpPr>
            <a:spLocks noGrp="1"/>
          </p:cNvSpPr>
          <p:nvPr>
            <p:ph type="subTitle" idx="1"/>
          </p:nvPr>
        </p:nvSpPr>
        <p:spPr>
          <a:xfrm>
            <a:off x="2692398" y="3657596"/>
            <a:ext cx="6815669" cy="1718723"/>
          </a:xfrm>
        </p:spPr>
        <p:txBody>
          <a:bodyPr>
            <a:normAutofit lnSpcReduction="10000"/>
          </a:bodyPr>
          <a:lstStyle/>
          <a:p>
            <a:r>
              <a:rPr lang="en-US">
                <a:solidFill>
                  <a:srgbClr val="262626"/>
                </a:solidFill>
                <a:latin typeface="Arial Rounded MT Bold" panose="020F0704030504030204" pitchFamily="34" charset="0"/>
              </a:rPr>
              <a:t>By </a:t>
            </a:r>
          </a:p>
          <a:p>
            <a:r>
              <a:rPr lang="en-US">
                <a:solidFill>
                  <a:srgbClr val="262626"/>
                </a:solidFill>
                <a:latin typeface="Arial Rounded MT Bold" panose="020F0704030504030204" pitchFamily="34" charset="0"/>
              </a:rPr>
              <a:t>Soumyarup Chatterjee(19BCE1031)</a:t>
            </a:r>
          </a:p>
          <a:p>
            <a:r>
              <a:rPr lang="en-US">
                <a:solidFill>
                  <a:srgbClr val="262626"/>
                </a:solidFill>
                <a:latin typeface="Arial Rounded MT Bold" panose="020F0704030504030204" pitchFamily="34" charset="0"/>
              </a:rPr>
              <a:t>Vaibhav Agarwal(19BCE1413)</a:t>
            </a:r>
          </a:p>
          <a:p>
            <a:r>
              <a:rPr lang="en-US">
                <a:solidFill>
                  <a:srgbClr val="262626"/>
                </a:solidFill>
                <a:latin typeface="Arial Rounded MT Bold" panose="020F0704030504030204" pitchFamily="34" charset="0"/>
              </a:rPr>
              <a:t>Siddharth Mishra (19BCE1362)</a:t>
            </a:r>
          </a:p>
        </p:txBody>
      </p:sp>
    </p:spTree>
    <p:extLst>
      <p:ext uri="{BB962C8B-B14F-4D97-AF65-F5344CB8AC3E}">
        <p14:creationId xmlns:p14="http://schemas.microsoft.com/office/powerpoint/2010/main" val="3839077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E1AD3-0218-45A2-9002-EC1F232E6122}"/>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E641546F-D5EA-45F9-9BD3-4C32E0DA5147}"/>
              </a:ext>
            </a:extLst>
          </p:cNvPr>
          <p:cNvSpPr>
            <a:spLocks noGrp="1"/>
          </p:cNvSpPr>
          <p:nvPr>
            <p:ph idx="1"/>
          </p:nvPr>
        </p:nvSpPr>
        <p:spPr>
          <a:xfrm>
            <a:off x="1295401" y="2422462"/>
            <a:ext cx="9601196" cy="3820958"/>
          </a:xfrm>
        </p:spPr>
        <p:txBody>
          <a:bodyPr>
            <a:normAutofit fontScale="92500" lnSpcReduction="10000"/>
          </a:bodyPr>
          <a:lstStyle/>
          <a:p>
            <a:r>
              <a:rPr lang="en-US">
                <a:ea typeface="+mn-lt"/>
                <a:cs typeface="+mn-lt"/>
              </a:rPr>
              <a:t>Almost all users use the operating system for file system management. It provides the interface for storage and access to data and programs of the operating system for all the users of the computer system.</a:t>
            </a:r>
          </a:p>
          <a:p>
            <a:pPr>
              <a:buSzPct val="114999"/>
            </a:pPr>
            <a:r>
              <a:rPr lang="en-US">
                <a:ea typeface="+mn-lt"/>
                <a:cs typeface="+mn-lt"/>
              </a:rPr>
              <a:t>File system is the structure and logic rules used to manage the groups of information and their names.</a:t>
            </a:r>
            <a:endParaRPr lang="en-US"/>
          </a:p>
          <a:p>
            <a:pPr>
              <a:buSzPct val="114999"/>
            </a:pPr>
            <a:r>
              <a:rPr lang="en-US">
                <a:ea typeface="+mn-lt"/>
                <a:cs typeface="+mn-lt"/>
              </a:rPr>
              <a:t>Some file frameworks are "virtual", implying that the provided "files" (called virtual files) are registered on demand (e.g. </a:t>
            </a:r>
            <a:r>
              <a:rPr lang="en-US" err="1">
                <a:ea typeface="+mn-lt"/>
                <a:cs typeface="+mn-lt"/>
              </a:rPr>
              <a:t>procfs</a:t>
            </a:r>
            <a:r>
              <a:rPr lang="en-US">
                <a:ea typeface="+mn-lt"/>
                <a:cs typeface="+mn-lt"/>
              </a:rPr>
              <a:t>) or are just mapped into an alternate file system utilized as a backup. </a:t>
            </a:r>
          </a:p>
          <a:p>
            <a:pPr>
              <a:buSzPct val="114999"/>
            </a:pPr>
            <a:r>
              <a:rPr lang="en-US">
                <a:ea typeface="+mn-lt"/>
                <a:cs typeface="+mn-lt"/>
              </a:rPr>
              <a:t>The VFS recognizes local files from remote ones, and local files are additionally recognized by their types.</a:t>
            </a:r>
            <a:endParaRPr lang="en-US"/>
          </a:p>
          <a:p>
            <a:pPr>
              <a:buSzPct val="114999"/>
            </a:pPr>
            <a:endParaRPr lang="en-US"/>
          </a:p>
          <a:p>
            <a:pPr>
              <a:buSzPct val="114999"/>
            </a:pPr>
            <a:endParaRPr lang="en-US"/>
          </a:p>
        </p:txBody>
      </p:sp>
    </p:spTree>
    <p:extLst>
      <p:ext uri="{BB962C8B-B14F-4D97-AF65-F5344CB8AC3E}">
        <p14:creationId xmlns:p14="http://schemas.microsoft.com/office/powerpoint/2010/main" val="320763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D5352-71DD-4A34-A624-FCEAE7616BAF}"/>
              </a:ext>
            </a:extLst>
          </p:cNvPr>
          <p:cNvSpPr>
            <a:spLocks noGrp="1"/>
          </p:cNvSpPr>
          <p:nvPr>
            <p:ph type="title"/>
          </p:nvPr>
        </p:nvSpPr>
        <p:spPr/>
        <p:txBody>
          <a:bodyPr/>
          <a:lstStyle/>
          <a:p>
            <a:r>
              <a:rPr lang="en-US"/>
              <a:t>ABSTRACT</a:t>
            </a:r>
          </a:p>
        </p:txBody>
      </p:sp>
      <p:sp>
        <p:nvSpPr>
          <p:cNvPr id="3" name="Content Placeholder 2">
            <a:extLst>
              <a:ext uri="{FF2B5EF4-FFF2-40B4-BE49-F238E27FC236}">
                <a16:creationId xmlns:a16="http://schemas.microsoft.com/office/drawing/2014/main" id="{8A44E091-D172-49EA-9791-795BA3EAD075}"/>
              </a:ext>
            </a:extLst>
          </p:cNvPr>
          <p:cNvSpPr>
            <a:spLocks noGrp="1"/>
          </p:cNvSpPr>
          <p:nvPr>
            <p:ph idx="1"/>
          </p:nvPr>
        </p:nvSpPr>
        <p:spPr/>
        <p:txBody>
          <a:bodyPr>
            <a:normAutofit fontScale="92500" lnSpcReduction="10000"/>
          </a:bodyPr>
          <a:lstStyle/>
          <a:p>
            <a:pPr algn="just"/>
            <a:r>
              <a:rPr lang="en-US">
                <a:ea typeface="+mn-lt"/>
                <a:cs typeface="+mn-lt"/>
              </a:rPr>
              <a:t>For most users, the file system is the most visible aspect of an operating system. It provides the mechanism for on-line storage of and access to both data and programs of the operating system and all the users of the computer system. The file system consists of two distinct parts: a collection of files, each storing related data, and a directory structure, which organizes and provides information about all the files in the system. </a:t>
            </a:r>
            <a:endParaRPr lang="en-US"/>
          </a:p>
          <a:p>
            <a:pPr algn="just">
              <a:buSzPct val="114999"/>
            </a:pPr>
            <a:r>
              <a:rPr lang="en-US">
                <a:ea typeface="+mn-lt"/>
                <a:cs typeface="+mn-lt"/>
              </a:rPr>
              <a:t>Taking its name from the way paper-based information systems are named, each group of data is called a "file". The structure and logic rules used to manage the groups of information and their names is called a "file system".</a:t>
            </a:r>
            <a:endParaRPr lang="en-US"/>
          </a:p>
          <a:p>
            <a:pPr marL="0" indent="0">
              <a:buSzPct val="114999"/>
              <a:buNone/>
            </a:pPr>
            <a:endParaRPr lang="en-US"/>
          </a:p>
          <a:p>
            <a:pPr>
              <a:buSzPct val="114999"/>
            </a:pPr>
            <a:endParaRPr lang="en-US"/>
          </a:p>
        </p:txBody>
      </p:sp>
    </p:spTree>
    <p:extLst>
      <p:ext uri="{BB962C8B-B14F-4D97-AF65-F5344CB8AC3E}">
        <p14:creationId xmlns:p14="http://schemas.microsoft.com/office/powerpoint/2010/main" val="2413932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02CC7-34EF-452D-B426-0903DE444B7D}"/>
              </a:ext>
            </a:extLst>
          </p:cNvPr>
          <p:cNvSpPr>
            <a:spLocks noGrp="1"/>
          </p:cNvSpPr>
          <p:nvPr>
            <p:ph type="title"/>
          </p:nvPr>
        </p:nvSpPr>
        <p:spPr/>
        <p:txBody>
          <a:bodyPr/>
          <a:lstStyle/>
          <a:p>
            <a:r>
              <a:rPr lang="en-GB"/>
              <a:t>ABSTRACT</a:t>
            </a:r>
          </a:p>
        </p:txBody>
      </p:sp>
      <p:sp>
        <p:nvSpPr>
          <p:cNvPr id="3" name="Content Placeholder 2">
            <a:extLst>
              <a:ext uri="{FF2B5EF4-FFF2-40B4-BE49-F238E27FC236}">
                <a16:creationId xmlns:a16="http://schemas.microsoft.com/office/drawing/2014/main" id="{32C188BD-60D7-4303-B9B3-23F75EFF701E}"/>
              </a:ext>
            </a:extLst>
          </p:cNvPr>
          <p:cNvSpPr>
            <a:spLocks noGrp="1"/>
          </p:cNvSpPr>
          <p:nvPr>
            <p:ph idx="1"/>
          </p:nvPr>
        </p:nvSpPr>
        <p:spPr/>
        <p:txBody>
          <a:bodyPr/>
          <a:lstStyle/>
          <a:p>
            <a:r>
              <a:rPr lang="en-GB">
                <a:ea typeface="+mn-lt"/>
                <a:cs typeface="+mn-lt"/>
              </a:rPr>
              <a:t>The file system manages access to both the content of files and the metadata about those files. It is responsible for arranging storage space; reliability, efficiency, and tuning regarding the physical storage medium are important design considerations.</a:t>
            </a:r>
            <a:endParaRPr lang="en-GB"/>
          </a:p>
          <a:p>
            <a:pPr>
              <a:buSzPct val="114999"/>
            </a:pPr>
            <a:endParaRPr lang="en-GB"/>
          </a:p>
        </p:txBody>
      </p:sp>
    </p:spTree>
    <p:extLst>
      <p:ext uri="{BB962C8B-B14F-4D97-AF65-F5344CB8AC3E}">
        <p14:creationId xmlns:p14="http://schemas.microsoft.com/office/powerpoint/2010/main" val="845240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1ACD-A133-4CF7-8F76-195783A52882}"/>
              </a:ext>
            </a:extLst>
          </p:cNvPr>
          <p:cNvSpPr>
            <a:spLocks noGrp="1"/>
          </p:cNvSpPr>
          <p:nvPr>
            <p:ph type="title"/>
          </p:nvPr>
        </p:nvSpPr>
        <p:spPr/>
        <p:txBody>
          <a:bodyPr/>
          <a:lstStyle/>
          <a:p>
            <a:r>
              <a:rPr lang="en-US"/>
              <a:t>PROBLEM DESCRIPTION</a:t>
            </a:r>
          </a:p>
        </p:txBody>
      </p:sp>
      <p:sp>
        <p:nvSpPr>
          <p:cNvPr id="3" name="Content Placeholder 2">
            <a:extLst>
              <a:ext uri="{FF2B5EF4-FFF2-40B4-BE49-F238E27FC236}">
                <a16:creationId xmlns:a16="http://schemas.microsoft.com/office/drawing/2014/main" id="{E5B6B60C-E1E9-4EE1-BEF4-7909CA91B449}"/>
              </a:ext>
            </a:extLst>
          </p:cNvPr>
          <p:cNvSpPr>
            <a:spLocks noGrp="1"/>
          </p:cNvSpPr>
          <p:nvPr>
            <p:ph idx="1"/>
          </p:nvPr>
        </p:nvSpPr>
        <p:spPr>
          <a:xfrm>
            <a:off x="1295401" y="2422462"/>
            <a:ext cx="9601196" cy="3668558"/>
          </a:xfrm>
        </p:spPr>
        <p:txBody>
          <a:bodyPr>
            <a:normAutofit fontScale="92500" lnSpcReduction="20000"/>
          </a:bodyPr>
          <a:lstStyle/>
          <a:p>
            <a:r>
              <a:rPr lang="en-US">
                <a:ea typeface="+mn-lt"/>
                <a:cs typeface="+mn-lt"/>
              </a:rPr>
              <a:t>Implementing and maintaining a file framework is difficult. OS usefulness is famously difficult to create and debug, and file frameworks are even more so than most due to their size and workings with different OS segments. </a:t>
            </a:r>
          </a:p>
          <a:p>
            <a:pPr>
              <a:buSzPct val="114999"/>
            </a:pPr>
            <a:r>
              <a:rPr lang="en-US">
                <a:ea typeface="+mn-lt"/>
                <a:cs typeface="+mn-lt"/>
              </a:rPr>
              <a:t>File system implementations also depend on various internal OS function. For example, a file system developer must understand the memory allocation, caching, threading, locking/pre-emption, networking (for distributed _le systems), and device access (for local file systems) interfaces and semantics. Though difficult during initial file system development, these dependencies particularly complicate porting a file system to different OSs or even OS versions., the other OS internal interfaces greatly vary, making porting of file systems painful and effort-intensive. </a:t>
            </a:r>
          </a:p>
          <a:p>
            <a:pPr>
              <a:buSzPct val="114999"/>
            </a:pPr>
            <a:r>
              <a:rPr lang="en-US">
                <a:ea typeface="+mn-lt"/>
                <a:cs typeface="+mn-lt"/>
              </a:rPr>
              <a:t> VFS interfaces vary very slightly across operating system. So as a result, the use of a VFS can make the task easier.</a:t>
            </a:r>
            <a:endParaRPr lang="en-US"/>
          </a:p>
        </p:txBody>
      </p:sp>
    </p:spTree>
    <p:extLst>
      <p:ext uri="{BB962C8B-B14F-4D97-AF65-F5344CB8AC3E}">
        <p14:creationId xmlns:p14="http://schemas.microsoft.com/office/powerpoint/2010/main" val="4071586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BB440-CE99-4759-9056-514A47085A06}"/>
              </a:ext>
            </a:extLst>
          </p:cNvPr>
          <p:cNvSpPr>
            <a:spLocks noGrp="1"/>
          </p:cNvSpPr>
          <p:nvPr>
            <p:ph type="title"/>
          </p:nvPr>
        </p:nvSpPr>
        <p:spPr/>
        <p:txBody>
          <a:bodyPr/>
          <a:lstStyle/>
          <a:p>
            <a:r>
              <a:rPr lang="en-GB"/>
              <a:t>MODULES OF OUR PROJECT</a:t>
            </a:r>
          </a:p>
        </p:txBody>
      </p:sp>
      <p:sp>
        <p:nvSpPr>
          <p:cNvPr id="3" name="Content Placeholder 2">
            <a:extLst>
              <a:ext uri="{FF2B5EF4-FFF2-40B4-BE49-F238E27FC236}">
                <a16:creationId xmlns:a16="http://schemas.microsoft.com/office/drawing/2014/main" id="{5577616E-C00C-4F95-821F-C88116DD8C7E}"/>
              </a:ext>
            </a:extLst>
          </p:cNvPr>
          <p:cNvSpPr>
            <a:spLocks noGrp="1"/>
          </p:cNvSpPr>
          <p:nvPr>
            <p:ph idx="1"/>
          </p:nvPr>
        </p:nvSpPr>
        <p:spPr/>
        <p:txBody>
          <a:bodyPr/>
          <a:lstStyle/>
          <a:p>
            <a:pPr lvl="3"/>
            <a:r>
              <a:rPr lang="en-US" sz="2000">
                <a:ea typeface="+mn-lt"/>
                <a:cs typeface="+mn-lt"/>
              </a:rPr>
              <a:t>File module</a:t>
            </a:r>
            <a:endParaRPr lang="en-GB" sz="2000"/>
          </a:p>
          <a:p>
            <a:pPr lvl="3">
              <a:buSzPct val="114999"/>
            </a:pPr>
            <a:r>
              <a:rPr lang="en-US" sz="2000">
                <a:ea typeface="+mn-lt"/>
                <a:cs typeface="+mn-lt"/>
              </a:rPr>
              <a:t>File Manipulation Module</a:t>
            </a:r>
            <a:endParaRPr lang="en-GB" sz="2000"/>
          </a:p>
          <a:p>
            <a:pPr>
              <a:buSzPct val="114999"/>
            </a:pPr>
            <a:endParaRPr lang="en-GB"/>
          </a:p>
        </p:txBody>
      </p:sp>
    </p:spTree>
    <p:extLst>
      <p:ext uri="{BB962C8B-B14F-4D97-AF65-F5344CB8AC3E}">
        <p14:creationId xmlns:p14="http://schemas.microsoft.com/office/powerpoint/2010/main" val="34976734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82C74-5006-4D12-910A-DFD2FA930F4F}"/>
              </a:ext>
            </a:extLst>
          </p:cNvPr>
          <p:cNvSpPr>
            <a:spLocks noGrp="1"/>
          </p:cNvSpPr>
          <p:nvPr>
            <p:ph type="title"/>
          </p:nvPr>
        </p:nvSpPr>
        <p:spPr/>
        <p:txBody>
          <a:bodyPr/>
          <a:lstStyle/>
          <a:p>
            <a:r>
              <a:rPr lang="en-GB"/>
              <a:t>DELIEVERABLES</a:t>
            </a:r>
          </a:p>
        </p:txBody>
      </p:sp>
      <p:sp>
        <p:nvSpPr>
          <p:cNvPr id="3" name="Content Placeholder 2">
            <a:extLst>
              <a:ext uri="{FF2B5EF4-FFF2-40B4-BE49-F238E27FC236}">
                <a16:creationId xmlns:a16="http://schemas.microsoft.com/office/drawing/2014/main" id="{E45B4AC8-13B0-4FD4-BC01-5AE15A62F914}"/>
              </a:ext>
            </a:extLst>
          </p:cNvPr>
          <p:cNvSpPr>
            <a:spLocks noGrp="1"/>
          </p:cNvSpPr>
          <p:nvPr>
            <p:ph idx="1"/>
          </p:nvPr>
        </p:nvSpPr>
        <p:spPr/>
        <p:txBody>
          <a:bodyPr/>
          <a:lstStyle/>
          <a:p>
            <a:r>
              <a:rPr lang="en-GB">
                <a:ea typeface="+mn-lt"/>
                <a:cs typeface="+mn-lt"/>
              </a:rPr>
              <a:t>Here we hope to implement our own Virtual File System in C++ Programming Language.</a:t>
            </a:r>
          </a:p>
          <a:p>
            <a:pPr>
              <a:buSzPct val="114999"/>
            </a:pPr>
            <a:r>
              <a:rPr lang="en-GB">
                <a:ea typeface="+mn-lt"/>
                <a:cs typeface="+mn-lt"/>
              </a:rPr>
              <a:t> We will create our own header files to perform the file-system functions.</a:t>
            </a:r>
            <a:endParaRPr lang="en-GB"/>
          </a:p>
        </p:txBody>
      </p:sp>
    </p:spTree>
    <p:extLst>
      <p:ext uri="{BB962C8B-B14F-4D97-AF65-F5344CB8AC3E}">
        <p14:creationId xmlns:p14="http://schemas.microsoft.com/office/powerpoint/2010/main" val="291615634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A1E945A-F8B2-4917-A3C0-E5FD0C7053C5}">
  <ds:schemaRefs>
    <ds:schemaRef ds:uri="http://schemas.microsoft.com/sharepoint/v3/contenttype/forms"/>
  </ds:schemaRefs>
</ds:datastoreItem>
</file>

<file path=customXml/itemProps2.xml><?xml version="1.0" encoding="utf-8"?>
<ds:datastoreItem xmlns:ds="http://schemas.openxmlformats.org/officeDocument/2006/customXml" ds:itemID="{63AC0881-EA88-432B-86BB-4EB78D0EA8C1}">
  <ds:schemaRefs>
    <ds:schemaRef ds:uri="71af3243-3dd4-4a8d-8c0d-dd76da1f02a5"/>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6F027939-E3B8-41D6-8A67-A640CA8A50F6}">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Organic design</Template>
  <Application>Microsoft Office PowerPoint</Application>
  <PresentationFormat>Widescreen</PresentationFormat>
  <Slides>7</Slides>
  <Notes>0</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Organic</vt:lpstr>
      <vt:lpstr>VIRTUAL FILE SYSTEM</vt:lpstr>
      <vt:lpstr>INTRODUCTION</vt:lpstr>
      <vt:lpstr>ABSTRACT</vt:lpstr>
      <vt:lpstr>ABSTRACT</vt:lpstr>
      <vt:lpstr>PROBLEM DESCRIPTION</vt:lpstr>
      <vt:lpstr>MODULES OF OUR PROJECT</vt:lpstr>
      <vt:lpstr>DELIEVERABLES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MOBILE SHOPPING  WEBSITE</dc:title>
  <dc:creator>Soumyarup Chatterjee</dc:creator>
  <cp:revision>1</cp:revision>
  <dcterms:created xsi:type="dcterms:W3CDTF">2020-08-20T14:18:27Z</dcterms:created>
  <dcterms:modified xsi:type="dcterms:W3CDTF">2021-03-18T16:58:12Z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